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Saturday, September 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6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Saturday, September 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7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Saturday, September 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5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Saturday, September 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Saturday, September 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Saturday, September 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Saturday, September 3,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3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Saturday, September 3,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Saturday, September 3,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4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Saturday, September 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4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Saturday, September 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1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Saturday, September 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02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5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04A63C-988E-4CDA-93A4-2FE95EAD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F244BA-9ADF-4F8B-8A82-0BCFD736C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Arrière-plan abstrait triangulaire">
            <a:extLst>
              <a:ext uri="{FF2B5EF4-FFF2-40B4-BE49-F238E27FC236}">
                <a16:creationId xmlns:a16="http://schemas.microsoft.com/office/drawing/2014/main" id="{085B04BB-2D4A-1876-F01A-C5F5447A8D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21" r="1" b="1"/>
          <a:stretch/>
        </p:blipFill>
        <p:spPr>
          <a:xfrm>
            <a:off x="20" y="10"/>
            <a:ext cx="11717872" cy="6857990"/>
          </a:xfrm>
          <a:custGeom>
            <a:avLst/>
            <a:gdLst/>
            <a:ahLst/>
            <a:cxnLst/>
            <a:rect l="l" t="t" r="r" b="b"/>
            <a:pathLst>
              <a:path w="11717892" h="6858000">
                <a:moveTo>
                  <a:pt x="0" y="0"/>
                </a:moveTo>
                <a:lnTo>
                  <a:pt x="11717590" y="0"/>
                </a:lnTo>
                <a:lnTo>
                  <a:pt x="11717892" y="23369"/>
                </a:lnTo>
                <a:cubicBezTo>
                  <a:pt x="11712891" y="1065174"/>
                  <a:pt x="11552855" y="2043809"/>
                  <a:pt x="11552855" y="2300500"/>
                </a:cubicBezTo>
                <a:cubicBezTo>
                  <a:pt x="11552855" y="4075154"/>
                  <a:pt x="10591842" y="4734311"/>
                  <a:pt x="10136625" y="5444173"/>
                </a:cubicBezTo>
                <a:cubicBezTo>
                  <a:pt x="9984886" y="5786428"/>
                  <a:pt x="9555750" y="6221377"/>
                  <a:pt x="9041261" y="6647413"/>
                </a:cubicBezTo>
                <a:lnTo>
                  <a:pt x="8779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E01B79-04E0-42C8-9E4B-CA4E551FF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>
            <a:off x="9939651" y="5331698"/>
            <a:ext cx="2117174" cy="588806"/>
            <a:chOff x="4549904" y="5078157"/>
            <a:chExt cx="3023338" cy="840818"/>
          </a:xfrm>
        </p:grpSpPr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9FAE9CFE-04E4-41FF-9CD6-503ACF8CC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07086A81-DE9F-4760-9BD1-978134626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AFE935F5-03F4-4B67-B2F8-C1D265EE3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B88D906-054A-410E-7E78-32896C41F279}"/>
              </a:ext>
            </a:extLst>
          </p:cNvPr>
          <p:cNvSpPr txBox="1"/>
          <p:nvPr/>
        </p:nvSpPr>
        <p:spPr>
          <a:xfrm>
            <a:off x="345483" y="564806"/>
            <a:ext cx="1619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Son 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F4B57C-7941-D42B-4E1C-37248A2F6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8" y="1286186"/>
            <a:ext cx="8907780" cy="5036820"/>
          </a:xfrm>
          <a:prstGeom prst="rect">
            <a:avLst/>
          </a:prstGeom>
        </p:spPr>
      </p:pic>
      <p:pic>
        <p:nvPicPr>
          <p:cNvPr id="10" name="SON NUMERO 3">
            <a:hlinkClick r:id="" action="ppaction://media"/>
            <a:extLst>
              <a:ext uri="{FF2B5EF4-FFF2-40B4-BE49-F238E27FC236}">
                <a16:creationId xmlns:a16="http://schemas.microsoft.com/office/drawing/2014/main" id="{46DEF32D-8216-C7FA-76B4-09568760F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10695" y="246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04A63C-988E-4CDA-93A4-2FE95EAD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F244BA-9ADF-4F8B-8A82-0BCFD736C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Arrière-plan abstrait triangulaire">
            <a:extLst>
              <a:ext uri="{FF2B5EF4-FFF2-40B4-BE49-F238E27FC236}">
                <a16:creationId xmlns:a16="http://schemas.microsoft.com/office/drawing/2014/main" id="{085B04BB-2D4A-1876-F01A-C5F5447A8D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21" r="1" b="1"/>
          <a:stretch/>
        </p:blipFill>
        <p:spPr>
          <a:xfrm>
            <a:off x="20" y="10"/>
            <a:ext cx="11717872" cy="6857990"/>
          </a:xfrm>
          <a:custGeom>
            <a:avLst/>
            <a:gdLst/>
            <a:ahLst/>
            <a:cxnLst/>
            <a:rect l="l" t="t" r="r" b="b"/>
            <a:pathLst>
              <a:path w="11717892" h="6858000">
                <a:moveTo>
                  <a:pt x="0" y="0"/>
                </a:moveTo>
                <a:lnTo>
                  <a:pt x="11717590" y="0"/>
                </a:lnTo>
                <a:lnTo>
                  <a:pt x="11717892" y="23369"/>
                </a:lnTo>
                <a:cubicBezTo>
                  <a:pt x="11712891" y="1065174"/>
                  <a:pt x="11552855" y="2043809"/>
                  <a:pt x="11552855" y="2300500"/>
                </a:cubicBezTo>
                <a:cubicBezTo>
                  <a:pt x="11552855" y="4075154"/>
                  <a:pt x="10591842" y="4734311"/>
                  <a:pt x="10136625" y="5444173"/>
                </a:cubicBezTo>
                <a:cubicBezTo>
                  <a:pt x="9984886" y="5786428"/>
                  <a:pt x="9555750" y="6221377"/>
                  <a:pt x="9041261" y="6647413"/>
                </a:cubicBezTo>
                <a:lnTo>
                  <a:pt x="8779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E01B79-04E0-42C8-9E4B-CA4E551FF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>
            <a:off x="9939651" y="5331698"/>
            <a:ext cx="2117174" cy="588806"/>
            <a:chOff x="4549904" y="5078157"/>
            <a:chExt cx="3023338" cy="840818"/>
          </a:xfrm>
        </p:grpSpPr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9FAE9CFE-04E4-41FF-9CD6-503ACF8CC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07086A81-DE9F-4760-9BD1-978134626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AFE935F5-03F4-4B67-B2F8-C1D265EE3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B88D906-054A-410E-7E78-32896C41F279}"/>
              </a:ext>
            </a:extLst>
          </p:cNvPr>
          <p:cNvSpPr txBox="1"/>
          <p:nvPr/>
        </p:nvSpPr>
        <p:spPr>
          <a:xfrm>
            <a:off x="345483" y="564806"/>
            <a:ext cx="1596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Son B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DEC6D5-7B85-2D8F-6A21-2ECBF528A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22" y="1276768"/>
            <a:ext cx="8736000" cy="5040000"/>
          </a:xfrm>
          <a:prstGeom prst="rect">
            <a:avLst/>
          </a:prstGeom>
        </p:spPr>
      </p:pic>
      <p:pic>
        <p:nvPicPr>
          <p:cNvPr id="6" name="SON NUMERO 8">
            <a:hlinkClick r:id="" action="ppaction://media"/>
            <a:extLst>
              <a:ext uri="{FF2B5EF4-FFF2-40B4-BE49-F238E27FC236}">
                <a16:creationId xmlns:a16="http://schemas.microsoft.com/office/drawing/2014/main" id="{C56EBF5C-23A8-5AB3-A79A-9311209423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" end="26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03690" y="2856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04A63C-988E-4CDA-93A4-2FE95EAD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F244BA-9ADF-4F8B-8A82-0BCFD736C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Arrière-plan abstrait triangulaire">
            <a:extLst>
              <a:ext uri="{FF2B5EF4-FFF2-40B4-BE49-F238E27FC236}">
                <a16:creationId xmlns:a16="http://schemas.microsoft.com/office/drawing/2014/main" id="{085B04BB-2D4A-1876-F01A-C5F5447A8D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21" r="1" b="1"/>
          <a:stretch/>
        </p:blipFill>
        <p:spPr>
          <a:xfrm>
            <a:off x="20" y="10"/>
            <a:ext cx="11717872" cy="6857990"/>
          </a:xfrm>
          <a:custGeom>
            <a:avLst/>
            <a:gdLst/>
            <a:ahLst/>
            <a:cxnLst/>
            <a:rect l="l" t="t" r="r" b="b"/>
            <a:pathLst>
              <a:path w="11717892" h="6858000">
                <a:moveTo>
                  <a:pt x="0" y="0"/>
                </a:moveTo>
                <a:lnTo>
                  <a:pt x="11717590" y="0"/>
                </a:lnTo>
                <a:lnTo>
                  <a:pt x="11717892" y="23369"/>
                </a:lnTo>
                <a:cubicBezTo>
                  <a:pt x="11712891" y="1065174"/>
                  <a:pt x="11552855" y="2043809"/>
                  <a:pt x="11552855" y="2300500"/>
                </a:cubicBezTo>
                <a:cubicBezTo>
                  <a:pt x="11552855" y="4075154"/>
                  <a:pt x="10591842" y="4734311"/>
                  <a:pt x="10136625" y="5444173"/>
                </a:cubicBezTo>
                <a:cubicBezTo>
                  <a:pt x="9984886" y="5786428"/>
                  <a:pt x="9555750" y="6221377"/>
                  <a:pt x="9041261" y="6647413"/>
                </a:cubicBezTo>
                <a:lnTo>
                  <a:pt x="8779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E01B79-04E0-42C8-9E4B-CA4E551FF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>
            <a:off x="9939651" y="5331698"/>
            <a:ext cx="2117174" cy="588806"/>
            <a:chOff x="4549904" y="5078157"/>
            <a:chExt cx="3023338" cy="840818"/>
          </a:xfrm>
        </p:grpSpPr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9FAE9CFE-04E4-41FF-9CD6-503ACF8CC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07086A81-DE9F-4760-9BD1-978134626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AFE935F5-03F4-4B67-B2F8-C1D265EE3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B88D906-054A-410E-7E78-32896C41F279}"/>
              </a:ext>
            </a:extLst>
          </p:cNvPr>
          <p:cNvSpPr txBox="1"/>
          <p:nvPr/>
        </p:nvSpPr>
        <p:spPr>
          <a:xfrm>
            <a:off x="345483" y="564806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Son 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62ACC2-45DD-00C8-96AB-F631F598E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4" y="1276140"/>
            <a:ext cx="8838925" cy="5040000"/>
          </a:xfrm>
          <a:prstGeom prst="rect">
            <a:avLst/>
          </a:prstGeom>
        </p:spPr>
      </p:pic>
      <p:pic>
        <p:nvPicPr>
          <p:cNvPr id="6" name="SON NUMERO 4">
            <a:hlinkClick r:id="" action="ppaction://media"/>
            <a:extLst>
              <a:ext uri="{FF2B5EF4-FFF2-40B4-BE49-F238E27FC236}">
                <a16:creationId xmlns:a16="http://schemas.microsoft.com/office/drawing/2014/main" id="{D480E19C-C1A5-3CAA-0ED4-09BC705DF4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4781" y="2856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9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04A63C-988E-4CDA-93A4-2FE95EAD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F244BA-9ADF-4F8B-8A82-0BCFD736C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Arrière-plan abstrait triangulaire">
            <a:extLst>
              <a:ext uri="{FF2B5EF4-FFF2-40B4-BE49-F238E27FC236}">
                <a16:creationId xmlns:a16="http://schemas.microsoft.com/office/drawing/2014/main" id="{085B04BB-2D4A-1876-F01A-C5F5447A8D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21" r="1" b="1"/>
          <a:stretch/>
        </p:blipFill>
        <p:spPr>
          <a:xfrm>
            <a:off x="20" y="10"/>
            <a:ext cx="11717872" cy="6857990"/>
          </a:xfrm>
          <a:custGeom>
            <a:avLst/>
            <a:gdLst/>
            <a:ahLst/>
            <a:cxnLst/>
            <a:rect l="l" t="t" r="r" b="b"/>
            <a:pathLst>
              <a:path w="11717892" h="6858000">
                <a:moveTo>
                  <a:pt x="0" y="0"/>
                </a:moveTo>
                <a:lnTo>
                  <a:pt x="11717590" y="0"/>
                </a:lnTo>
                <a:lnTo>
                  <a:pt x="11717892" y="23369"/>
                </a:lnTo>
                <a:cubicBezTo>
                  <a:pt x="11712891" y="1065174"/>
                  <a:pt x="11552855" y="2043809"/>
                  <a:pt x="11552855" y="2300500"/>
                </a:cubicBezTo>
                <a:cubicBezTo>
                  <a:pt x="11552855" y="4075154"/>
                  <a:pt x="10591842" y="4734311"/>
                  <a:pt x="10136625" y="5444173"/>
                </a:cubicBezTo>
                <a:cubicBezTo>
                  <a:pt x="9984886" y="5786428"/>
                  <a:pt x="9555750" y="6221377"/>
                  <a:pt x="9041261" y="6647413"/>
                </a:cubicBezTo>
                <a:lnTo>
                  <a:pt x="8779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E01B79-04E0-42C8-9E4B-CA4E551FF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>
            <a:off x="9939651" y="5331698"/>
            <a:ext cx="2117174" cy="588806"/>
            <a:chOff x="4549904" y="5078157"/>
            <a:chExt cx="3023338" cy="840818"/>
          </a:xfrm>
        </p:grpSpPr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9FAE9CFE-04E4-41FF-9CD6-503ACF8CC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07086A81-DE9F-4760-9BD1-978134626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AFE935F5-03F4-4B67-B2F8-C1D265EE3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B88D906-054A-410E-7E78-32896C41F279}"/>
              </a:ext>
            </a:extLst>
          </p:cNvPr>
          <p:cNvSpPr txBox="1"/>
          <p:nvPr/>
        </p:nvSpPr>
        <p:spPr>
          <a:xfrm>
            <a:off x="345483" y="564806"/>
            <a:ext cx="1653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Son 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408305-8362-7058-A7DC-4282A441A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8" y="1271488"/>
            <a:ext cx="8827551" cy="5040000"/>
          </a:xfrm>
          <a:prstGeom prst="rect">
            <a:avLst/>
          </a:prstGeom>
        </p:spPr>
      </p:pic>
      <p:pic>
        <p:nvPicPr>
          <p:cNvPr id="6" name="SON NUMERO 7">
            <a:hlinkClick r:id="" action="ppaction://media"/>
            <a:extLst>
              <a:ext uri="{FF2B5EF4-FFF2-40B4-BE49-F238E27FC236}">
                <a16:creationId xmlns:a16="http://schemas.microsoft.com/office/drawing/2014/main" id="{B74A2C1F-CD7D-87F6-474B-A8F106FF66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4509" y="2856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04A63C-988E-4CDA-93A4-2FE95EAD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F244BA-9ADF-4F8B-8A82-0BCFD736C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Arrière-plan abstrait triangulaire">
            <a:extLst>
              <a:ext uri="{FF2B5EF4-FFF2-40B4-BE49-F238E27FC236}">
                <a16:creationId xmlns:a16="http://schemas.microsoft.com/office/drawing/2014/main" id="{085B04BB-2D4A-1876-F01A-C5F5447A8D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21" r="1" b="1"/>
          <a:stretch/>
        </p:blipFill>
        <p:spPr>
          <a:xfrm>
            <a:off x="20" y="10"/>
            <a:ext cx="11717872" cy="6857990"/>
          </a:xfrm>
          <a:custGeom>
            <a:avLst/>
            <a:gdLst/>
            <a:ahLst/>
            <a:cxnLst/>
            <a:rect l="l" t="t" r="r" b="b"/>
            <a:pathLst>
              <a:path w="11717892" h="6858000">
                <a:moveTo>
                  <a:pt x="0" y="0"/>
                </a:moveTo>
                <a:lnTo>
                  <a:pt x="11717590" y="0"/>
                </a:lnTo>
                <a:lnTo>
                  <a:pt x="11717892" y="23369"/>
                </a:lnTo>
                <a:cubicBezTo>
                  <a:pt x="11712891" y="1065174"/>
                  <a:pt x="11552855" y="2043809"/>
                  <a:pt x="11552855" y="2300500"/>
                </a:cubicBezTo>
                <a:cubicBezTo>
                  <a:pt x="11552855" y="4075154"/>
                  <a:pt x="10591842" y="4734311"/>
                  <a:pt x="10136625" y="5444173"/>
                </a:cubicBezTo>
                <a:cubicBezTo>
                  <a:pt x="9984886" y="5786428"/>
                  <a:pt x="9555750" y="6221377"/>
                  <a:pt x="9041261" y="6647413"/>
                </a:cubicBezTo>
                <a:lnTo>
                  <a:pt x="8779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E01B79-04E0-42C8-9E4B-CA4E551FF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>
            <a:off x="9939651" y="5331698"/>
            <a:ext cx="2117174" cy="588806"/>
            <a:chOff x="4549904" y="5078157"/>
            <a:chExt cx="3023338" cy="840818"/>
          </a:xfrm>
        </p:grpSpPr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9FAE9CFE-04E4-41FF-9CD6-503ACF8CC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07086A81-DE9F-4760-9BD1-978134626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AFE935F5-03F4-4B67-B2F8-C1D265EE3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B88D906-054A-410E-7E78-32896C41F279}"/>
              </a:ext>
            </a:extLst>
          </p:cNvPr>
          <p:cNvSpPr txBox="1"/>
          <p:nvPr/>
        </p:nvSpPr>
        <p:spPr>
          <a:xfrm>
            <a:off x="345483" y="564806"/>
            <a:ext cx="1566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Son 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7A6945-1587-4D8B-3952-87052A3BA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75" y="1276137"/>
            <a:ext cx="8940470" cy="5040000"/>
          </a:xfrm>
          <a:prstGeom prst="rect">
            <a:avLst/>
          </a:prstGeom>
        </p:spPr>
      </p:pic>
      <p:pic>
        <p:nvPicPr>
          <p:cNvPr id="6" name="SON NUMERO 5">
            <a:hlinkClick r:id="" action="ppaction://media"/>
            <a:extLst>
              <a:ext uri="{FF2B5EF4-FFF2-40B4-BE49-F238E27FC236}">
                <a16:creationId xmlns:a16="http://schemas.microsoft.com/office/drawing/2014/main" id="{C56C8C5D-9F1A-4D7B-F792-B87A184797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4505" y="2856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1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04A63C-988E-4CDA-93A4-2FE95EAD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F244BA-9ADF-4F8B-8A82-0BCFD736C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Arrière-plan abstrait triangulaire">
            <a:extLst>
              <a:ext uri="{FF2B5EF4-FFF2-40B4-BE49-F238E27FC236}">
                <a16:creationId xmlns:a16="http://schemas.microsoft.com/office/drawing/2014/main" id="{085B04BB-2D4A-1876-F01A-C5F5447A8D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21" r="1" b="1"/>
          <a:stretch/>
        </p:blipFill>
        <p:spPr>
          <a:xfrm>
            <a:off x="20" y="10"/>
            <a:ext cx="11717872" cy="6857990"/>
          </a:xfrm>
          <a:custGeom>
            <a:avLst/>
            <a:gdLst/>
            <a:ahLst/>
            <a:cxnLst/>
            <a:rect l="l" t="t" r="r" b="b"/>
            <a:pathLst>
              <a:path w="11717892" h="6858000">
                <a:moveTo>
                  <a:pt x="0" y="0"/>
                </a:moveTo>
                <a:lnTo>
                  <a:pt x="11717590" y="0"/>
                </a:lnTo>
                <a:lnTo>
                  <a:pt x="11717892" y="23369"/>
                </a:lnTo>
                <a:cubicBezTo>
                  <a:pt x="11712891" y="1065174"/>
                  <a:pt x="11552855" y="2043809"/>
                  <a:pt x="11552855" y="2300500"/>
                </a:cubicBezTo>
                <a:cubicBezTo>
                  <a:pt x="11552855" y="4075154"/>
                  <a:pt x="10591842" y="4734311"/>
                  <a:pt x="10136625" y="5444173"/>
                </a:cubicBezTo>
                <a:cubicBezTo>
                  <a:pt x="9984886" y="5786428"/>
                  <a:pt x="9555750" y="6221377"/>
                  <a:pt x="9041261" y="6647413"/>
                </a:cubicBezTo>
                <a:lnTo>
                  <a:pt x="8779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E01B79-04E0-42C8-9E4B-CA4E551FF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>
            <a:off x="9939651" y="5331698"/>
            <a:ext cx="2117174" cy="588806"/>
            <a:chOff x="4549904" y="5078157"/>
            <a:chExt cx="3023338" cy="840818"/>
          </a:xfrm>
        </p:grpSpPr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9FAE9CFE-04E4-41FF-9CD6-503ACF8CC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07086A81-DE9F-4760-9BD1-978134626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AFE935F5-03F4-4B67-B2F8-C1D265EE3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B88D906-054A-410E-7E78-32896C41F279}"/>
              </a:ext>
            </a:extLst>
          </p:cNvPr>
          <p:cNvSpPr txBox="1"/>
          <p:nvPr/>
        </p:nvSpPr>
        <p:spPr>
          <a:xfrm>
            <a:off x="345483" y="564806"/>
            <a:ext cx="1550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Son F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A20B56-C3EC-63D1-50EB-F0F4B5C52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5" y="1271492"/>
            <a:ext cx="8827551" cy="5040000"/>
          </a:xfrm>
          <a:prstGeom prst="rect">
            <a:avLst/>
          </a:prstGeom>
        </p:spPr>
      </p:pic>
      <p:pic>
        <p:nvPicPr>
          <p:cNvPr id="6" name="SON NUMERO 1">
            <a:hlinkClick r:id="" action="ppaction://media"/>
            <a:extLst>
              <a:ext uri="{FF2B5EF4-FFF2-40B4-BE49-F238E27FC236}">
                <a16:creationId xmlns:a16="http://schemas.microsoft.com/office/drawing/2014/main" id="{B87FE57A-4025-A882-77DC-0520116D6C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4509" y="2856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04A63C-988E-4CDA-93A4-2FE95EAD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F244BA-9ADF-4F8B-8A82-0BCFD736C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Arrière-plan abstrait triangulaire">
            <a:extLst>
              <a:ext uri="{FF2B5EF4-FFF2-40B4-BE49-F238E27FC236}">
                <a16:creationId xmlns:a16="http://schemas.microsoft.com/office/drawing/2014/main" id="{085B04BB-2D4A-1876-F01A-C5F5447A8D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21" r="1" b="1"/>
          <a:stretch/>
        </p:blipFill>
        <p:spPr>
          <a:xfrm>
            <a:off x="20" y="10"/>
            <a:ext cx="11717872" cy="6857990"/>
          </a:xfrm>
          <a:custGeom>
            <a:avLst/>
            <a:gdLst/>
            <a:ahLst/>
            <a:cxnLst/>
            <a:rect l="l" t="t" r="r" b="b"/>
            <a:pathLst>
              <a:path w="11717892" h="6858000">
                <a:moveTo>
                  <a:pt x="0" y="0"/>
                </a:moveTo>
                <a:lnTo>
                  <a:pt x="11717590" y="0"/>
                </a:lnTo>
                <a:lnTo>
                  <a:pt x="11717892" y="23369"/>
                </a:lnTo>
                <a:cubicBezTo>
                  <a:pt x="11712891" y="1065174"/>
                  <a:pt x="11552855" y="2043809"/>
                  <a:pt x="11552855" y="2300500"/>
                </a:cubicBezTo>
                <a:cubicBezTo>
                  <a:pt x="11552855" y="4075154"/>
                  <a:pt x="10591842" y="4734311"/>
                  <a:pt x="10136625" y="5444173"/>
                </a:cubicBezTo>
                <a:cubicBezTo>
                  <a:pt x="9984886" y="5786428"/>
                  <a:pt x="9555750" y="6221377"/>
                  <a:pt x="9041261" y="6647413"/>
                </a:cubicBezTo>
                <a:lnTo>
                  <a:pt x="8779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E01B79-04E0-42C8-9E4B-CA4E551FF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>
            <a:off x="9939651" y="5331698"/>
            <a:ext cx="2117174" cy="588806"/>
            <a:chOff x="4549904" y="5078157"/>
            <a:chExt cx="3023338" cy="840818"/>
          </a:xfrm>
        </p:grpSpPr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9FAE9CFE-04E4-41FF-9CD6-503ACF8CC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07086A81-DE9F-4760-9BD1-978134626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AFE935F5-03F4-4B67-B2F8-C1D265EE3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B88D906-054A-410E-7E78-32896C41F279}"/>
              </a:ext>
            </a:extLst>
          </p:cNvPr>
          <p:cNvSpPr txBox="1"/>
          <p:nvPr/>
        </p:nvSpPr>
        <p:spPr>
          <a:xfrm>
            <a:off x="345483" y="564806"/>
            <a:ext cx="1649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Son G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2E64E2-5DFC-199F-EFA0-2EF0ED3B2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20" y="1271490"/>
            <a:ext cx="8827551" cy="5040000"/>
          </a:xfrm>
          <a:prstGeom prst="rect">
            <a:avLst/>
          </a:prstGeom>
        </p:spPr>
      </p:pic>
      <p:pic>
        <p:nvPicPr>
          <p:cNvPr id="6" name="SON NUMERO 2">
            <a:hlinkClick r:id="" action="ppaction://media"/>
            <a:extLst>
              <a:ext uri="{FF2B5EF4-FFF2-40B4-BE49-F238E27FC236}">
                <a16:creationId xmlns:a16="http://schemas.microsoft.com/office/drawing/2014/main" id="{1737BE0F-D817-5F6D-B33C-C8FD35C52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4781" y="2856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ob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FA277148221D48954DBCE3E256E883" ma:contentTypeVersion="2" ma:contentTypeDescription="Crée un document." ma:contentTypeScope="" ma:versionID="3b047a35e0ad049ce661b664f7cb5fa7">
  <xsd:schema xmlns:xsd="http://www.w3.org/2001/XMLSchema" xmlns:xs="http://www.w3.org/2001/XMLSchema" xmlns:p="http://schemas.microsoft.com/office/2006/metadata/properties" xmlns:ns3="9b162a1e-d35c-4df4-adff-efcff23d0550" targetNamespace="http://schemas.microsoft.com/office/2006/metadata/properties" ma:root="true" ma:fieldsID="3adb3635a44c9aa2a5aafe6d6cb3e7de" ns3:_="">
    <xsd:import namespace="9b162a1e-d35c-4df4-adff-efcff23d05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62a1e-d35c-4df4-adff-efcff23d05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888B87-B9F2-4010-B36B-B8623DB5D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162a1e-d35c-4df4-adff-efcff23d0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55876D-85D7-4FC3-9635-AC5EB18847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FA15B-AD6E-4798-B6AF-6E4EDD58CFEF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9b162a1e-d35c-4df4-adff-efcff23d0550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0</TotalTime>
  <Words>14</Words>
  <Application>Microsoft Office PowerPoint</Application>
  <PresentationFormat>Grand écran</PresentationFormat>
  <Paragraphs>7</Paragraphs>
  <Slides>7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Rockwell Nova Light</vt:lpstr>
      <vt:lpstr>The Hand Extrablack</vt:lpstr>
      <vt:lpstr>BlobVTI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BALON Vanessa</dc:creator>
  <cp:lastModifiedBy>BALON Vanessa</cp:lastModifiedBy>
  <cp:revision>1</cp:revision>
  <dcterms:created xsi:type="dcterms:W3CDTF">2022-09-03T14:12:22Z</dcterms:created>
  <dcterms:modified xsi:type="dcterms:W3CDTF">2022-09-03T14:31:35Z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0x01010076FA277148221D48954DBCE3E256E883</vt:lpwstr>
  </property>
</Properties>
</file>